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1" r:id="rId18"/>
    <p:sldId id="1287" r:id="rId19"/>
    <p:sldId id="1288" r:id="rId20"/>
    <p:sldId id="1249" r:id="rId21"/>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1910"/>
    <a:srgbClr val="FFFFFF"/>
    <a:srgbClr val="213264"/>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9" d="100"/>
          <a:sy n="99" d="100"/>
        </p:scale>
        <p:origin x="1181"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54177" y="765546"/>
            <a:ext cx="6301139" cy="396647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7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70123" y="3678164"/>
            <a:ext cx="2095554" cy="846386"/>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a:t>
            </a:r>
            <a:r>
              <a:rPr lang="en-US" sz="1100" dirty="0">
                <a:solidFill>
                  <a:schemeClr val="tx1"/>
                </a:solidFill>
              </a:rPr>
              <a:t>VINOTH KUMAR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622021243061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4" name="Picture 3">
            <a:extLst>
              <a:ext uri="{FF2B5EF4-FFF2-40B4-BE49-F238E27FC236}">
                <a16:creationId xmlns:a16="http://schemas.microsoft.com/office/drawing/2014/main" id="{05F9C1EC-D872-C58B-1709-E618F440951C}"/>
              </a:ext>
            </a:extLst>
          </p:cNvPr>
          <p:cNvPicPr>
            <a:picLocks noChangeAspect="1"/>
          </p:cNvPicPr>
          <p:nvPr/>
        </p:nvPicPr>
        <p:blipFill>
          <a:blip r:embed="rId2"/>
          <a:stretch>
            <a:fillRect/>
          </a:stretch>
        </p:blipFill>
        <p:spPr>
          <a:xfrm>
            <a:off x="836909" y="1056544"/>
            <a:ext cx="7291952" cy="3647192"/>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4" name="Picture 3">
            <a:extLst>
              <a:ext uri="{FF2B5EF4-FFF2-40B4-BE49-F238E27FC236}">
                <a16:creationId xmlns:a16="http://schemas.microsoft.com/office/drawing/2014/main" id="{2F4DD76A-95AD-3F89-781D-9EB4F0109D1C}"/>
              </a:ext>
            </a:extLst>
          </p:cNvPr>
          <p:cNvPicPr>
            <a:picLocks noChangeAspect="1"/>
          </p:cNvPicPr>
          <p:nvPr/>
        </p:nvPicPr>
        <p:blipFill>
          <a:blip r:embed="rId2"/>
          <a:stretch>
            <a:fillRect/>
          </a:stretch>
        </p:blipFill>
        <p:spPr>
          <a:xfrm>
            <a:off x="883402" y="885560"/>
            <a:ext cx="7245459" cy="3926664"/>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4" name="Picture 3">
            <a:extLst>
              <a:ext uri="{FF2B5EF4-FFF2-40B4-BE49-F238E27FC236}">
                <a16:creationId xmlns:a16="http://schemas.microsoft.com/office/drawing/2014/main" id="{079A1290-CF54-892A-D899-91492ECC8B81}"/>
              </a:ext>
            </a:extLst>
          </p:cNvPr>
          <p:cNvPicPr>
            <a:picLocks noChangeAspect="1"/>
          </p:cNvPicPr>
          <p:nvPr/>
        </p:nvPicPr>
        <p:blipFill>
          <a:blip r:embed="rId2"/>
          <a:stretch>
            <a:fillRect/>
          </a:stretch>
        </p:blipFill>
        <p:spPr>
          <a:xfrm>
            <a:off x="628784" y="906650"/>
            <a:ext cx="7461331" cy="3843581"/>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4" name="Picture 3">
            <a:extLst>
              <a:ext uri="{FF2B5EF4-FFF2-40B4-BE49-F238E27FC236}">
                <a16:creationId xmlns:a16="http://schemas.microsoft.com/office/drawing/2014/main" id="{3D995969-F4AE-F827-8670-DF23681BE14A}"/>
              </a:ext>
            </a:extLst>
          </p:cNvPr>
          <p:cNvPicPr>
            <a:picLocks noChangeAspect="1"/>
          </p:cNvPicPr>
          <p:nvPr/>
        </p:nvPicPr>
        <p:blipFill>
          <a:blip r:embed="rId2"/>
          <a:stretch>
            <a:fillRect/>
          </a:stretch>
        </p:blipFill>
        <p:spPr>
          <a:xfrm>
            <a:off x="681924" y="982202"/>
            <a:ext cx="7408191" cy="3768029"/>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4" name="Picture 3">
            <a:extLst>
              <a:ext uri="{FF2B5EF4-FFF2-40B4-BE49-F238E27FC236}">
                <a16:creationId xmlns:a16="http://schemas.microsoft.com/office/drawing/2014/main" id="{6FD604FB-741E-B993-D861-904A7D7EAC5C}"/>
              </a:ext>
            </a:extLst>
          </p:cNvPr>
          <p:cNvPicPr>
            <a:picLocks noChangeAspect="1"/>
          </p:cNvPicPr>
          <p:nvPr/>
        </p:nvPicPr>
        <p:blipFill>
          <a:blip r:embed="rId2"/>
          <a:stretch>
            <a:fillRect/>
          </a:stretch>
        </p:blipFill>
        <p:spPr>
          <a:xfrm>
            <a:off x="387616" y="1154624"/>
            <a:ext cx="8361336" cy="3572359"/>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latin typeface="+mj-lt"/>
              </a:rPr>
              <a:t>Future </a:t>
            </a:r>
            <a:r>
              <a:rPr lang="en-US" sz="1600" b="1" dirty="0">
                <a:solidFill>
                  <a:srgbClr val="841910"/>
                </a:solidFill>
                <a:latin typeface="+mj-lt"/>
              </a:rPr>
              <a:t>Enhancements</a:t>
            </a:r>
            <a:r>
              <a:rPr lang="en-US" sz="1600" b="1" dirty="0">
                <a:solidFill>
                  <a:srgbClr val="841910"/>
                </a:solidFill>
                <a:latin typeface="+mj-lt"/>
                <a:cs typeface="Times New Roman" panose="02020603050405020304" pitchFamily="18" charset="0"/>
              </a:rPr>
              <a:t>:</a:t>
            </a:r>
            <a:br>
              <a:rPr lang="en-US" sz="1600" b="0" i="0" dirty="0">
                <a:solidFill>
                  <a:srgbClr val="841910"/>
                </a:solidFill>
                <a:effectLst/>
                <a:latin typeface="Söhne"/>
              </a:rPr>
            </a:br>
            <a:endParaRPr lang="en-IN" sz="1600" dirty="0">
              <a:solidFill>
                <a:srgbClr val="841910"/>
              </a:solidFill>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Conclusion</a:t>
            </a:r>
            <a:endParaRPr lang="en-IN" sz="1600" dirty="0">
              <a:solidFill>
                <a:srgbClr val="841910"/>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5402" y="2103673"/>
            <a:ext cx="4236875" cy="936154"/>
          </a:xfrm>
          <a:prstGeom prst="rect">
            <a:avLst/>
          </a:prstGeom>
        </p:spPr>
        <p:txBody>
          <a:bodyPr vert="horz" wrap="square" lIns="0" tIns="12700" rIns="0" bIns="0" rtlCol="0">
            <a:spAutoFit/>
          </a:bodyPr>
          <a:lstStyle/>
          <a:p>
            <a:pPr marL="12700">
              <a:lnSpc>
                <a:spcPct val="100000"/>
              </a:lnSpc>
              <a:spcBef>
                <a:spcPts val="100"/>
              </a:spcBef>
            </a:pPr>
            <a:r>
              <a:rPr lang="en-US" sz="6000" b="1" spc="-5" dirty="0">
                <a:solidFill>
                  <a:srgbClr val="841910"/>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Abstract</a:t>
            </a:r>
            <a:endParaRPr lang="en-IN" sz="1600" dirty="0">
              <a:solidFill>
                <a:srgbClr val="841910"/>
              </a:solidFill>
            </a:endParaRPr>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highlight>
                  <a:srgbClr val="FFFFFF"/>
                </a:highlight>
              </a:rPr>
              <a:t>Problem Statement</a:t>
            </a:r>
            <a:endParaRPr lang="en-IN" sz="1600" dirty="0">
              <a:solidFill>
                <a:srgbClr val="841910"/>
              </a:solidFill>
              <a:highlight>
                <a:srgbClr val="FFFFFF"/>
              </a:highlight>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97628"/>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Project Overview</a:t>
            </a:r>
            <a:endParaRPr lang="en-IN" sz="1600" dirty="0">
              <a:solidFill>
                <a:srgbClr val="841910"/>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Proposed Solution</a:t>
            </a:r>
            <a:endParaRPr lang="en-IN" sz="1600" dirty="0">
              <a:solidFill>
                <a:srgbClr val="841910"/>
              </a:solidFill>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Technology Used</a:t>
            </a:r>
            <a:endParaRPr lang="en-IN" sz="1600" dirty="0">
              <a:solidFill>
                <a:srgbClr val="841910"/>
              </a:solidFill>
            </a:endParaRP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277718308"/>
              </p:ext>
            </p:extLst>
          </p:nvPr>
        </p:nvGraphicFramePr>
        <p:xfrm>
          <a:off x="-84668" y="1154624"/>
          <a:ext cx="8951601" cy="3525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862830" y="1595299"/>
            <a:ext cx="3064118" cy="2666735"/>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495098"/>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674838" y="1334146"/>
            <a:ext cx="3318484" cy="307777"/>
          </a:xfrm>
          <a:prstGeom prst="rect">
            <a:avLst/>
          </a:prstGeom>
          <a:noFill/>
        </p:spPr>
        <p:txBody>
          <a:bodyPr wrap="square" rtlCol="0">
            <a:spAutoFit/>
          </a:bodyPr>
          <a:lstStyle/>
          <a:p>
            <a:pPr algn="ctr"/>
            <a:r>
              <a:rPr lang="en-US" dirty="0"/>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88193" y="1287522"/>
            <a:ext cx="3580969" cy="307777"/>
          </a:xfrm>
          <a:prstGeom prst="rect">
            <a:avLst/>
          </a:prstGeom>
          <a:noFill/>
        </p:spPr>
        <p:txBody>
          <a:bodyPr wrap="square" rtlCol="0">
            <a:spAutoFit/>
          </a:bodyPr>
          <a:lstStyle/>
          <a:p>
            <a:pPr algn="ctr"/>
            <a:r>
              <a:rPr lang="en-US" dirty="0"/>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841910"/>
                </a:solidFill>
              </a:rPr>
              <a:t>Modelling &amp; Results</a:t>
            </a:r>
            <a:endParaRPr lang="en-US" sz="1800" b="0" i="0" dirty="0">
              <a:solidFill>
                <a:srgbClr val="841910"/>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solidFill>
                  <a:srgbClr val="841910"/>
                </a:solidFill>
              </a:rPr>
              <a:t>Homepage</a:t>
            </a:r>
            <a:endParaRPr lang="en-IN" sz="2000" dirty="0">
              <a:solidFill>
                <a:srgbClr val="841910"/>
              </a:solidFill>
            </a:endParaRPr>
          </a:p>
        </p:txBody>
      </p:sp>
      <p:pic>
        <p:nvPicPr>
          <p:cNvPr id="9" name="Picture 8">
            <a:extLst>
              <a:ext uri="{FF2B5EF4-FFF2-40B4-BE49-F238E27FC236}">
                <a16:creationId xmlns:a16="http://schemas.microsoft.com/office/drawing/2014/main" id="{9167A847-3931-F10B-1817-3310B23BF888}"/>
              </a:ext>
            </a:extLst>
          </p:cNvPr>
          <p:cNvPicPr>
            <a:picLocks noChangeAspect="1"/>
          </p:cNvPicPr>
          <p:nvPr/>
        </p:nvPicPr>
        <p:blipFill>
          <a:blip r:embed="rId2"/>
          <a:stretch>
            <a:fillRect/>
          </a:stretch>
        </p:blipFill>
        <p:spPr>
          <a:xfrm>
            <a:off x="607087" y="943255"/>
            <a:ext cx="7718157" cy="3751255"/>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238</TotalTime>
  <Words>674</Words>
  <Application>Microsoft Office PowerPoint</Application>
  <PresentationFormat>On-screen Show (16:9)</PresentationFormat>
  <Paragraphs>106</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Gobi Krishna</cp:lastModifiedBy>
  <cp:revision>15</cp:revision>
  <dcterms:modified xsi:type="dcterms:W3CDTF">2024-04-09T13:57:56Z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